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464" y="24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1085B-CDFC-424B-9477-FBE75B121A80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5CDB-84E1-4F28-91B2-99153414A0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0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4C972F-70E5-414E-966D-DEBFAD23B65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8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6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0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1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1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5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3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1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1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6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480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62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3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4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2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4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21000">
              <a:srgbClr val="85C2FF"/>
            </a:gs>
            <a:gs pos="42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1143000"/>
            <a:ext cx="1196028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Биографски</a:t>
            </a:r>
            <a:r>
              <a:rPr lang="en-US" altLang="en-US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подаци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7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Основне студије: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Година дипломирања и назив институције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Магистарске/мастер студије: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Година дипломирања/одбране тезе  и назив институције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Докторат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:</a:t>
            </a: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 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Година одбране тезе  и назив институције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            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b="1" dirty="0">
                <a:solidFill>
                  <a:srgbClr val="000000"/>
                </a:solidFill>
                <a:latin typeface="Calibri" pitchFamily="34" charset="0"/>
              </a:rPr>
              <a:t>П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остојеће</a:t>
            </a:r>
            <a:r>
              <a:rPr lang="en-US" altLang="en-US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звање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:</a:t>
            </a: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           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Назив звања и датум до када важи (уколико сте имали мировање  додати кад)</a:t>
            </a:r>
            <a:endParaRPr lang="sr-Cyrl-CS" altLang="en-US" sz="9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Област науке: 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             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као у извештају (нпр. </a:t>
            </a:r>
            <a:r>
              <a:rPr lang="en-US" altLang="en-US" dirty="0" err="1">
                <a:solidFill>
                  <a:srgbClr val="FF0000"/>
                </a:solidFill>
                <a:latin typeface="Calibri" pitchFamily="34" charset="0"/>
              </a:rPr>
              <a:t>Природно-математичке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)</a:t>
            </a:r>
            <a:endParaRPr lang="en-US" altLang="en-US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Грана науке: </a:t>
            </a:r>
            <a:r>
              <a:rPr lang="en-US" altLang="en-US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              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као у извештају (нпр. </a:t>
            </a:r>
            <a:r>
              <a:rPr lang="en-US" altLang="en-US" dirty="0" err="1">
                <a:solidFill>
                  <a:srgbClr val="FF0000"/>
                </a:solidFill>
                <a:latin typeface="Calibri" pitchFamily="34" charset="0"/>
              </a:rPr>
              <a:t>Биолошке</a:t>
            </a:r>
            <a:r>
              <a:rPr lang="en-US" altLang="en-US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altLang="en-US" dirty="0" err="1">
                <a:solidFill>
                  <a:srgbClr val="FF0000"/>
                </a:solidFill>
                <a:latin typeface="Calibri" pitchFamily="34" charset="0"/>
              </a:rPr>
              <a:t>науке</a:t>
            </a:r>
            <a:r>
              <a:rPr lang="sr-Cyrl-RS" altLang="en-US" dirty="0">
                <a:solidFill>
                  <a:srgbClr val="FF0000"/>
                </a:solidFill>
                <a:latin typeface="Calibri" pitchFamily="34" charset="0"/>
              </a:rPr>
              <a:t>)</a:t>
            </a:r>
            <a:endParaRPr lang="en-US" altLang="en-US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Научна дисциплина:       </a:t>
            </a:r>
            <a:r>
              <a:rPr lang="sr-Cyrl-CS" altLang="en-US" dirty="0">
                <a:solidFill>
                  <a:srgbClr val="FF0000"/>
                </a:solidFill>
                <a:latin typeface="Calibri" pitchFamily="34" charset="0"/>
              </a:rPr>
              <a:t>као у извештају (нпр. Биоинформатика)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CS" altLang="en-US" sz="7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Комисија</a:t>
            </a:r>
            <a:r>
              <a:rPr lang="en-US" altLang="en-US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за</a:t>
            </a:r>
            <a:r>
              <a:rPr lang="en-US" altLang="en-US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избор</a:t>
            </a:r>
            <a:r>
              <a:rPr lang="en-US" altLang="en-US" b="1" dirty="0">
                <a:solidFill>
                  <a:srgbClr val="000000"/>
                </a:solidFill>
                <a:latin typeface="Calibri" pitchFamily="34" charset="0"/>
              </a:rPr>
              <a:t> у </a:t>
            </a:r>
            <a:r>
              <a:rPr lang="en-US" altLang="en-US" b="1" dirty="0" err="1">
                <a:solidFill>
                  <a:srgbClr val="000000"/>
                </a:solidFill>
                <a:latin typeface="Calibri" pitchFamily="34" charset="0"/>
              </a:rPr>
              <a:t>звање</a:t>
            </a: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1. </a:t>
            </a:r>
            <a:r>
              <a:rPr lang="sr-Cyrl-CS" altLang="en-US" dirty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2. </a:t>
            </a:r>
            <a:r>
              <a:rPr lang="sr-Cyrl-CS" altLang="en-US" dirty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000000"/>
                </a:solidFill>
                <a:latin typeface="Calibri" pitchFamily="34" charset="0"/>
              </a:rPr>
              <a:t>3. </a:t>
            </a:r>
            <a:r>
              <a:rPr lang="sr-Cyrl-CS" altLang="en-US" dirty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>
                <a:solidFill>
                  <a:srgbClr val="FF0000"/>
                </a:solidFill>
                <a:latin typeface="Calibri" pitchFamily="34" charset="0"/>
              </a:rPr>
              <a:t>Додати по потреби чланове комисије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dirty="0" smtClean="0">
                <a:latin typeface="Calibri" pitchFamily="34" charset="0"/>
              </a:rPr>
              <a:t>	</a:t>
            </a:r>
            <a:r>
              <a:rPr lang="sr-Cyrl-CS" altLang="en-US" dirty="0" smtClean="0">
                <a:latin typeface="Calibri" pitchFamily="34" charset="0"/>
              </a:rPr>
              <a:t>Радови: </a:t>
            </a:r>
            <a:r>
              <a:rPr lang="sr-Cyrl-RS" altLang="en-US" dirty="0" smtClean="0">
                <a:solidFill>
                  <a:srgbClr val="FF0000"/>
                </a:solidFill>
                <a:latin typeface="Calibri" pitchFamily="34" charset="0"/>
              </a:rPr>
              <a:t>НАПИСАТИ КОЛИКО И КОЈИХ РАДОВА ИМАТЕ НПР: 3М21, 2М34</a:t>
            </a:r>
            <a:endParaRPr lang="en-US" altLang="en-US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dirty="0" smtClean="0">
                <a:solidFill>
                  <a:srgbClr val="FF0000"/>
                </a:solidFill>
                <a:latin typeface="Calibri" pitchFamily="34" charset="0"/>
              </a:rPr>
              <a:t>Одобрена тема докторске тезе.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ЗАКЉУЧАК </a:t>
            </a:r>
            <a:r>
              <a:rPr lang="sr-Cyrl-RS" altLang="en-US" sz="2000" smtClean="0">
                <a:solidFill>
                  <a:srgbClr val="000000"/>
                </a:solidFill>
                <a:latin typeface="Calibri" pitchFamily="34" charset="0"/>
              </a:rPr>
              <a:t>КОМИСИЈЕ</a:t>
            </a:r>
            <a:r>
              <a:rPr lang="sr-Cyrl-RS" altLang="en-US" sz="2000" smtClean="0">
                <a:solidFill>
                  <a:srgbClr val="000000"/>
                </a:solidFill>
                <a:latin typeface="Calibri" pitchFamily="34" charset="0"/>
              </a:rPr>
              <a:t>:</a:t>
            </a: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0901" y="258545"/>
            <a:ext cx="754231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избор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</a:t>
            </a:r>
            <a:r>
              <a:rPr lang="en-US" sz="2000" b="1" strike="noStrike" cap="all" spc="-1" dirty="0">
                <a:solidFill>
                  <a:srgbClr val="404040"/>
                </a:solidFill>
              </a:rPr>
              <a:t>у </a:t>
            </a:r>
            <a:r>
              <a:rPr lang="en-US" sz="2000" b="1" strike="noStrike" cap="all" spc="-1" dirty="0" err="1">
                <a:solidFill>
                  <a:srgbClr val="404040"/>
                </a:solidFill>
              </a:rPr>
              <a:t>звање</a:t>
            </a:r>
            <a:r>
              <a:rPr lang="en-US" sz="2000" b="1" strike="noStrike" cap="all" spc="-1" dirty="0">
                <a:solidFill>
                  <a:srgbClr val="404040"/>
                </a:solidFill>
              </a:rPr>
              <a:t> </a:t>
            </a:r>
            <a:r>
              <a:rPr lang="sr-Cyrl-RS" sz="2000" b="1" cap="all" spc="-1" dirty="0" smtClean="0">
                <a:solidFill>
                  <a:srgbClr val="FF0000"/>
                </a:solidFill>
              </a:rPr>
              <a:t>истраживач </a:t>
            </a:r>
            <a:r>
              <a:rPr lang="sr-Cyrl-RS" sz="2000" b="1" cap="all" spc="-1" dirty="0" smtClean="0">
                <a:solidFill>
                  <a:srgbClr val="FF0000"/>
                </a:solidFill>
              </a:rPr>
              <a:t>сарадник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sr-Cyrl-RS" sz="2000" b="1" cap="all" spc="-1" dirty="0" smtClean="0">
                <a:solidFill>
                  <a:srgbClr val="FF0000"/>
                </a:solidFill>
                <a:ea typeface="Verdana"/>
              </a:rPr>
              <a:t>ИМЕ И ПРЕЗИМЕ</a:t>
            </a:r>
            <a:endParaRPr lang="en-US" sz="2000" b="1" strike="noStrike" cap="all" spc="-1" dirty="0">
              <a:solidFill>
                <a:srgbClr val="FF0000"/>
              </a:solidFill>
              <a:ea typeface="Verdana"/>
            </a:endParaRPr>
          </a:p>
        </p:txBody>
      </p:sp>
      <p:pic>
        <p:nvPicPr>
          <p:cNvPr id="1026" name="Picture 1" descr="vin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940" y="154846"/>
            <a:ext cx="1016000" cy="102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69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60</Words>
  <Application>Microsoft Office PowerPoint</Application>
  <PresentationFormat>Custom</PresentationFormat>
  <Paragraphs>22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22</cp:revision>
  <dcterms:created xsi:type="dcterms:W3CDTF">2025-05-22T08:28:56Z</dcterms:created>
  <dcterms:modified xsi:type="dcterms:W3CDTF">2025-07-29T07:33:04Z</dcterms:modified>
</cp:coreProperties>
</file>